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8" r:id="rId5"/>
    <p:sldId id="259" r:id="rId6"/>
    <p:sldId id="260" r:id="rId7"/>
    <p:sldId id="271" r:id="rId8"/>
    <p:sldId id="272" r:id="rId9"/>
    <p:sldId id="270" r:id="rId10"/>
    <p:sldId id="261" r:id="rId11"/>
    <p:sldId id="262" r:id="rId12"/>
    <p:sldId id="263" r:id="rId13"/>
    <p:sldId id="269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86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E83FC-C69F-45A7-92A5-DD2F5F6E5E5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3FA4056-B474-42A7-84B9-19A933656622}" type="pres">
      <dgm:prSet presAssocID="{487E83FC-C69F-45A7-92A5-DD2F5F6E5E5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035C6A2A-0E4D-4DAC-8F47-860F2F256454}" type="presOf" srcId="{487E83FC-C69F-45A7-92A5-DD2F5F6E5E5B}" destId="{33FA4056-B474-42A7-84B9-19A933656622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BCF660-97E7-4EB4-8959-CF7096A4FD35}" type="doc">
      <dgm:prSet loTypeId="urn:microsoft.com/office/officeart/2005/8/layout/default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DF9874DB-8C5E-41E8-A945-8336E9B3F70F}">
      <dgm:prSet phldrT="[Текст]" custT="1"/>
      <dgm:spPr/>
      <dgm:t>
        <a:bodyPr/>
        <a:lstStyle/>
        <a:p>
          <a:r>
            <a:rPr lang="ru-RU" sz="3600" dirty="0"/>
            <a:t>Музыкальные занятия</a:t>
          </a:r>
        </a:p>
      </dgm:t>
    </dgm:pt>
    <dgm:pt modelId="{561AFCBE-F199-4022-9619-E4F5D54772CE}" type="parTrans" cxnId="{34EA5C4F-CCEC-4386-B39B-957F6FA8B4AC}">
      <dgm:prSet/>
      <dgm:spPr/>
      <dgm:t>
        <a:bodyPr/>
        <a:lstStyle/>
        <a:p>
          <a:endParaRPr lang="ru-RU"/>
        </a:p>
      </dgm:t>
    </dgm:pt>
    <dgm:pt modelId="{0E38193A-1EB3-47C0-BBFF-26A3947DC2A9}" type="sibTrans" cxnId="{34EA5C4F-CCEC-4386-B39B-957F6FA8B4AC}">
      <dgm:prSet/>
      <dgm:spPr/>
      <dgm:t>
        <a:bodyPr/>
        <a:lstStyle/>
        <a:p>
          <a:endParaRPr lang="ru-RU"/>
        </a:p>
      </dgm:t>
    </dgm:pt>
    <dgm:pt modelId="{5E35B7FC-2B02-4A37-8356-A5E20F794EB3}">
      <dgm:prSet phldrT="[Текст]" custT="1"/>
      <dgm:spPr/>
      <dgm:t>
        <a:bodyPr/>
        <a:lstStyle/>
        <a:p>
          <a:r>
            <a:rPr lang="ru-RU" sz="2000" dirty="0"/>
            <a:t>Доминантные занятия по  слушанию музыке</a:t>
          </a:r>
        </a:p>
      </dgm:t>
    </dgm:pt>
    <dgm:pt modelId="{B3DB59AF-8933-41DF-84FF-83AA3FF521AC}" type="parTrans" cxnId="{108DE2CC-C0CC-41CA-ABE2-998D2D376347}">
      <dgm:prSet/>
      <dgm:spPr/>
      <dgm:t>
        <a:bodyPr/>
        <a:lstStyle/>
        <a:p>
          <a:endParaRPr lang="ru-RU"/>
        </a:p>
      </dgm:t>
    </dgm:pt>
    <dgm:pt modelId="{18609806-74AA-4F33-8C04-A5432DCA4515}" type="sibTrans" cxnId="{108DE2CC-C0CC-41CA-ABE2-998D2D376347}">
      <dgm:prSet/>
      <dgm:spPr/>
      <dgm:t>
        <a:bodyPr/>
        <a:lstStyle/>
        <a:p>
          <a:endParaRPr lang="ru-RU"/>
        </a:p>
      </dgm:t>
    </dgm:pt>
    <dgm:pt modelId="{969AFB3C-9177-4AFB-BC87-9D80FA4EDD46}">
      <dgm:prSet phldrT="[Текст]"/>
      <dgm:spPr/>
      <dgm:t>
        <a:bodyPr/>
        <a:lstStyle/>
        <a:p>
          <a:r>
            <a:rPr lang="ru-RU" dirty="0"/>
            <a:t>Традиционные занятия</a:t>
          </a:r>
        </a:p>
      </dgm:t>
    </dgm:pt>
    <dgm:pt modelId="{8A61A54D-FDCC-492C-AD63-79D6F842151C}" type="parTrans" cxnId="{DDDBE4D2-E354-4656-9850-024A25B367F9}">
      <dgm:prSet/>
      <dgm:spPr/>
      <dgm:t>
        <a:bodyPr/>
        <a:lstStyle/>
        <a:p>
          <a:endParaRPr lang="ru-RU"/>
        </a:p>
      </dgm:t>
    </dgm:pt>
    <dgm:pt modelId="{7EF91FF1-B5A4-41A6-A527-53057257F1B1}" type="sibTrans" cxnId="{DDDBE4D2-E354-4656-9850-024A25B367F9}">
      <dgm:prSet/>
      <dgm:spPr/>
      <dgm:t>
        <a:bodyPr/>
        <a:lstStyle/>
        <a:p>
          <a:endParaRPr lang="ru-RU"/>
        </a:p>
      </dgm:t>
    </dgm:pt>
    <dgm:pt modelId="{593F859C-3806-46E5-955F-E1A33FAB6CED}">
      <dgm:prSet phldrT="[Текст]"/>
      <dgm:spPr/>
      <dgm:t>
        <a:bodyPr/>
        <a:lstStyle/>
        <a:p>
          <a:r>
            <a:rPr lang="ru-RU" dirty="0"/>
            <a:t>Интегрированные занятия</a:t>
          </a:r>
        </a:p>
      </dgm:t>
    </dgm:pt>
    <dgm:pt modelId="{F8FBAEFE-291F-4475-BADC-C0AAA9299487}" type="parTrans" cxnId="{775E33F5-D349-4B25-BA0B-E3A21698F32D}">
      <dgm:prSet/>
      <dgm:spPr/>
      <dgm:t>
        <a:bodyPr/>
        <a:lstStyle/>
        <a:p>
          <a:endParaRPr lang="ru-RU"/>
        </a:p>
      </dgm:t>
    </dgm:pt>
    <dgm:pt modelId="{5E23D601-F2AB-47EC-B6BB-FC243566DE25}" type="sibTrans" cxnId="{775E33F5-D349-4B25-BA0B-E3A21698F32D}">
      <dgm:prSet/>
      <dgm:spPr/>
      <dgm:t>
        <a:bodyPr/>
        <a:lstStyle/>
        <a:p>
          <a:endParaRPr lang="ru-RU"/>
        </a:p>
      </dgm:t>
    </dgm:pt>
    <dgm:pt modelId="{736FCB22-E604-4EDC-867B-B2AF40870FB2}">
      <dgm:prSet phldrT="[Текст]"/>
      <dgm:spPr/>
      <dgm:t>
        <a:bodyPr/>
        <a:lstStyle/>
        <a:p>
          <a:r>
            <a:rPr lang="ru-RU" dirty="0"/>
            <a:t>Тематические занятия</a:t>
          </a:r>
        </a:p>
      </dgm:t>
    </dgm:pt>
    <dgm:pt modelId="{69A7D40A-2FA4-447C-9C3E-99E848F8B5BE}" type="parTrans" cxnId="{94205EE6-88B7-4F1A-A635-78DBBA1FE3A6}">
      <dgm:prSet/>
      <dgm:spPr/>
      <dgm:t>
        <a:bodyPr/>
        <a:lstStyle/>
        <a:p>
          <a:endParaRPr lang="ru-RU"/>
        </a:p>
      </dgm:t>
    </dgm:pt>
    <dgm:pt modelId="{14E65F1C-AEEB-417B-9755-4F25F9F5AAF4}" type="sibTrans" cxnId="{94205EE6-88B7-4F1A-A635-78DBBA1FE3A6}">
      <dgm:prSet/>
      <dgm:spPr/>
      <dgm:t>
        <a:bodyPr/>
        <a:lstStyle/>
        <a:p>
          <a:endParaRPr lang="ru-RU"/>
        </a:p>
      </dgm:t>
    </dgm:pt>
    <dgm:pt modelId="{E31C937E-DEDF-447D-90E7-0C9053BD525F}" type="pres">
      <dgm:prSet presAssocID="{87BCF660-97E7-4EB4-8959-CF7096A4FD35}" presName="diagram" presStyleCnt="0">
        <dgm:presLayoutVars>
          <dgm:dir/>
          <dgm:resizeHandles val="exact"/>
        </dgm:presLayoutVars>
      </dgm:prSet>
      <dgm:spPr/>
    </dgm:pt>
    <dgm:pt modelId="{03AEE44A-221A-4BE6-AB0A-7515E9969B2D}" type="pres">
      <dgm:prSet presAssocID="{DF9874DB-8C5E-41E8-A945-8336E9B3F70F}" presName="node" presStyleLbl="node1" presStyleIdx="0" presStyleCnt="5" custScaleX="160783" custLinFactNeighborX="-16910" custLinFactNeighborY="-37440">
        <dgm:presLayoutVars>
          <dgm:bulletEnabled val="1"/>
        </dgm:presLayoutVars>
      </dgm:prSet>
      <dgm:spPr/>
    </dgm:pt>
    <dgm:pt modelId="{202FE06A-654D-4DC3-BC77-03AD0277F504}" type="pres">
      <dgm:prSet presAssocID="{0E38193A-1EB3-47C0-BBFF-26A3947DC2A9}" presName="sibTrans" presStyleCnt="0"/>
      <dgm:spPr/>
    </dgm:pt>
    <dgm:pt modelId="{60049D78-AC07-4CC8-8836-099FEB7F1608}" type="pres">
      <dgm:prSet presAssocID="{5E35B7FC-2B02-4A37-8356-A5E20F794EB3}" presName="node" presStyleLbl="node1" presStyleIdx="1" presStyleCnt="5" custLinFactY="82067" custLinFactNeighborX="94934" custLinFactNeighborY="100000">
        <dgm:presLayoutVars>
          <dgm:bulletEnabled val="1"/>
        </dgm:presLayoutVars>
      </dgm:prSet>
      <dgm:spPr/>
    </dgm:pt>
    <dgm:pt modelId="{E983348B-B092-4650-8508-9C9694109937}" type="pres">
      <dgm:prSet presAssocID="{18609806-74AA-4F33-8C04-A5432DCA4515}" presName="sibTrans" presStyleCnt="0"/>
      <dgm:spPr/>
    </dgm:pt>
    <dgm:pt modelId="{1E171F1A-C4B9-4F38-B48C-5E0C6400C808}" type="pres">
      <dgm:prSet presAssocID="{969AFB3C-9177-4AFB-BC87-9D80FA4EDD46}" presName="node" presStyleLbl="node1" presStyleIdx="2" presStyleCnt="5" custLinFactX="-15722" custLinFactNeighborX="-100000" custLinFactNeighborY="-36675">
        <dgm:presLayoutVars>
          <dgm:bulletEnabled val="1"/>
        </dgm:presLayoutVars>
      </dgm:prSet>
      <dgm:spPr/>
    </dgm:pt>
    <dgm:pt modelId="{2EAE20B4-D20A-405C-9107-84BE111181BF}" type="pres">
      <dgm:prSet presAssocID="{7EF91FF1-B5A4-41A6-A527-53057257F1B1}" presName="sibTrans" presStyleCnt="0"/>
      <dgm:spPr/>
    </dgm:pt>
    <dgm:pt modelId="{EC3F3C08-DC21-4783-BDD4-26BBF1C53E55}" type="pres">
      <dgm:prSet presAssocID="{593F859C-3806-46E5-955F-E1A33FAB6CED}" presName="node" presStyleLbl="node1" presStyleIdx="3" presStyleCnt="5" custLinFactNeighborX="-12431" custLinFactNeighborY="-7950">
        <dgm:presLayoutVars>
          <dgm:bulletEnabled val="1"/>
        </dgm:presLayoutVars>
      </dgm:prSet>
      <dgm:spPr/>
    </dgm:pt>
    <dgm:pt modelId="{27A1D8FD-B0F5-4E1E-B04E-ECDBA918D8A5}" type="pres">
      <dgm:prSet presAssocID="{5E23D601-F2AB-47EC-B6BB-FC243566DE25}" presName="sibTrans" presStyleCnt="0"/>
      <dgm:spPr/>
    </dgm:pt>
    <dgm:pt modelId="{F1D2DD72-AA0C-4EA6-9CA9-567B75297CA9}" type="pres">
      <dgm:prSet presAssocID="{736FCB22-E604-4EDC-867B-B2AF40870FB2}" presName="node" presStyleLbl="node1" presStyleIdx="4" presStyleCnt="5" custLinFactNeighborX="-11711" custLinFactNeighborY="-75054">
        <dgm:presLayoutVars>
          <dgm:bulletEnabled val="1"/>
        </dgm:presLayoutVars>
      </dgm:prSet>
      <dgm:spPr/>
    </dgm:pt>
  </dgm:ptLst>
  <dgm:cxnLst>
    <dgm:cxn modelId="{4B65E91B-D6E2-439D-BB6F-638CD741F1EE}" type="presOf" srcId="{593F859C-3806-46E5-955F-E1A33FAB6CED}" destId="{EC3F3C08-DC21-4783-BDD4-26BBF1C53E55}" srcOrd="0" destOrd="0" presId="urn:microsoft.com/office/officeart/2005/8/layout/default#1"/>
    <dgm:cxn modelId="{84C58565-B711-43C5-8382-C01A539522DD}" type="presOf" srcId="{5E35B7FC-2B02-4A37-8356-A5E20F794EB3}" destId="{60049D78-AC07-4CC8-8836-099FEB7F1608}" srcOrd="0" destOrd="0" presId="urn:microsoft.com/office/officeart/2005/8/layout/default#1"/>
    <dgm:cxn modelId="{08F73F66-0B0F-4740-B447-364EFA4840AF}" type="presOf" srcId="{969AFB3C-9177-4AFB-BC87-9D80FA4EDD46}" destId="{1E171F1A-C4B9-4F38-B48C-5E0C6400C808}" srcOrd="0" destOrd="0" presId="urn:microsoft.com/office/officeart/2005/8/layout/default#1"/>
    <dgm:cxn modelId="{C80D5846-C112-4AFD-90D6-7FBF2CCF7DA0}" type="presOf" srcId="{736FCB22-E604-4EDC-867B-B2AF40870FB2}" destId="{F1D2DD72-AA0C-4EA6-9CA9-567B75297CA9}" srcOrd="0" destOrd="0" presId="urn:microsoft.com/office/officeart/2005/8/layout/default#1"/>
    <dgm:cxn modelId="{34EA5C4F-CCEC-4386-B39B-957F6FA8B4AC}" srcId="{87BCF660-97E7-4EB4-8959-CF7096A4FD35}" destId="{DF9874DB-8C5E-41E8-A945-8336E9B3F70F}" srcOrd="0" destOrd="0" parTransId="{561AFCBE-F199-4022-9619-E4F5D54772CE}" sibTransId="{0E38193A-1EB3-47C0-BBFF-26A3947DC2A9}"/>
    <dgm:cxn modelId="{F651DBCC-8DB4-406F-BA96-6D68779905AA}" type="presOf" srcId="{87BCF660-97E7-4EB4-8959-CF7096A4FD35}" destId="{E31C937E-DEDF-447D-90E7-0C9053BD525F}" srcOrd="0" destOrd="0" presId="urn:microsoft.com/office/officeart/2005/8/layout/default#1"/>
    <dgm:cxn modelId="{108DE2CC-C0CC-41CA-ABE2-998D2D376347}" srcId="{87BCF660-97E7-4EB4-8959-CF7096A4FD35}" destId="{5E35B7FC-2B02-4A37-8356-A5E20F794EB3}" srcOrd="1" destOrd="0" parTransId="{B3DB59AF-8933-41DF-84FF-83AA3FF521AC}" sibTransId="{18609806-74AA-4F33-8C04-A5432DCA4515}"/>
    <dgm:cxn modelId="{DDDBE4D2-E354-4656-9850-024A25B367F9}" srcId="{87BCF660-97E7-4EB4-8959-CF7096A4FD35}" destId="{969AFB3C-9177-4AFB-BC87-9D80FA4EDD46}" srcOrd="2" destOrd="0" parTransId="{8A61A54D-FDCC-492C-AD63-79D6F842151C}" sibTransId="{7EF91FF1-B5A4-41A6-A527-53057257F1B1}"/>
    <dgm:cxn modelId="{94205EE6-88B7-4F1A-A635-78DBBA1FE3A6}" srcId="{87BCF660-97E7-4EB4-8959-CF7096A4FD35}" destId="{736FCB22-E604-4EDC-867B-B2AF40870FB2}" srcOrd="4" destOrd="0" parTransId="{69A7D40A-2FA4-447C-9C3E-99E848F8B5BE}" sibTransId="{14E65F1C-AEEB-417B-9755-4F25F9F5AAF4}"/>
    <dgm:cxn modelId="{EE7C45F4-1DA5-454C-B6C1-868C3D49A422}" type="presOf" srcId="{DF9874DB-8C5E-41E8-A945-8336E9B3F70F}" destId="{03AEE44A-221A-4BE6-AB0A-7515E9969B2D}" srcOrd="0" destOrd="0" presId="urn:microsoft.com/office/officeart/2005/8/layout/default#1"/>
    <dgm:cxn modelId="{775E33F5-D349-4B25-BA0B-E3A21698F32D}" srcId="{87BCF660-97E7-4EB4-8959-CF7096A4FD35}" destId="{593F859C-3806-46E5-955F-E1A33FAB6CED}" srcOrd="3" destOrd="0" parTransId="{F8FBAEFE-291F-4475-BADC-C0AAA9299487}" sibTransId="{5E23D601-F2AB-47EC-B6BB-FC243566DE25}"/>
    <dgm:cxn modelId="{7CFA9D5E-9093-438F-B42F-50D566FE8B45}" type="presParOf" srcId="{E31C937E-DEDF-447D-90E7-0C9053BD525F}" destId="{03AEE44A-221A-4BE6-AB0A-7515E9969B2D}" srcOrd="0" destOrd="0" presId="urn:microsoft.com/office/officeart/2005/8/layout/default#1"/>
    <dgm:cxn modelId="{851A85E0-532C-4FEA-8842-82FFC276D8C0}" type="presParOf" srcId="{E31C937E-DEDF-447D-90E7-0C9053BD525F}" destId="{202FE06A-654D-4DC3-BC77-03AD0277F504}" srcOrd="1" destOrd="0" presId="urn:microsoft.com/office/officeart/2005/8/layout/default#1"/>
    <dgm:cxn modelId="{4222C046-B579-47FA-8FD0-8DA303515C66}" type="presParOf" srcId="{E31C937E-DEDF-447D-90E7-0C9053BD525F}" destId="{60049D78-AC07-4CC8-8836-099FEB7F1608}" srcOrd="2" destOrd="0" presId="urn:microsoft.com/office/officeart/2005/8/layout/default#1"/>
    <dgm:cxn modelId="{5A35AC77-5DAE-4698-BC88-B7CC7F8FA84A}" type="presParOf" srcId="{E31C937E-DEDF-447D-90E7-0C9053BD525F}" destId="{E983348B-B092-4650-8508-9C9694109937}" srcOrd="3" destOrd="0" presId="urn:microsoft.com/office/officeart/2005/8/layout/default#1"/>
    <dgm:cxn modelId="{ED9FFB6B-33C7-4BCB-BF12-DF68FC9A0BB1}" type="presParOf" srcId="{E31C937E-DEDF-447D-90E7-0C9053BD525F}" destId="{1E171F1A-C4B9-4F38-B48C-5E0C6400C808}" srcOrd="4" destOrd="0" presId="urn:microsoft.com/office/officeart/2005/8/layout/default#1"/>
    <dgm:cxn modelId="{D91473DF-97C0-4D0C-B4AC-EEF757F5CC05}" type="presParOf" srcId="{E31C937E-DEDF-447D-90E7-0C9053BD525F}" destId="{2EAE20B4-D20A-405C-9107-84BE111181BF}" srcOrd="5" destOrd="0" presId="urn:microsoft.com/office/officeart/2005/8/layout/default#1"/>
    <dgm:cxn modelId="{D8484A88-0372-420A-8A9E-174AA88F943B}" type="presParOf" srcId="{E31C937E-DEDF-447D-90E7-0C9053BD525F}" destId="{EC3F3C08-DC21-4783-BDD4-26BBF1C53E55}" srcOrd="6" destOrd="0" presId="urn:microsoft.com/office/officeart/2005/8/layout/default#1"/>
    <dgm:cxn modelId="{FD3D1AC8-F40D-4B6B-9B76-A0E042237C41}" type="presParOf" srcId="{E31C937E-DEDF-447D-90E7-0C9053BD525F}" destId="{27A1D8FD-B0F5-4E1E-B04E-ECDBA918D8A5}" srcOrd="7" destOrd="0" presId="urn:microsoft.com/office/officeart/2005/8/layout/default#1"/>
    <dgm:cxn modelId="{C06B1B9E-9CE1-4F13-B06C-69D5D5561388}" type="presParOf" srcId="{E31C937E-DEDF-447D-90E7-0C9053BD525F}" destId="{F1D2DD72-AA0C-4EA6-9CA9-567B75297CA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00A9B3-7B13-4A48-87AA-C2E47937A620}" type="doc">
      <dgm:prSet loTypeId="urn:microsoft.com/office/officeart/2005/8/layout/default#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2DC561C9-61F3-4C5F-8FD6-EA3479F66E13}">
      <dgm:prSet phldrT="[Текст]"/>
      <dgm:spPr/>
      <dgm:t>
        <a:bodyPr/>
        <a:lstStyle/>
        <a:p>
          <a:r>
            <a:rPr lang="ru-RU" dirty="0"/>
            <a:t>В других видах деятельности </a:t>
          </a:r>
        </a:p>
      </dgm:t>
    </dgm:pt>
    <dgm:pt modelId="{7F81E0A4-3821-4FDE-A2DF-97BC3C765DEE}" type="parTrans" cxnId="{2B5F3646-16BC-419A-A684-5F180FA1FD52}">
      <dgm:prSet/>
      <dgm:spPr/>
      <dgm:t>
        <a:bodyPr/>
        <a:lstStyle/>
        <a:p>
          <a:endParaRPr lang="ru-RU"/>
        </a:p>
      </dgm:t>
    </dgm:pt>
    <dgm:pt modelId="{64F3B6B7-332E-482F-A78F-C87E209BB9C6}" type="sibTrans" cxnId="{2B5F3646-16BC-419A-A684-5F180FA1FD52}">
      <dgm:prSet/>
      <dgm:spPr/>
      <dgm:t>
        <a:bodyPr/>
        <a:lstStyle/>
        <a:p>
          <a:endParaRPr lang="ru-RU"/>
        </a:p>
      </dgm:t>
    </dgm:pt>
    <dgm:pt modelId="{3CE914A7-5143-4368-912F-B749F3E78FC1}">
      <dgm:prSet phldrT="[Текст]" custT="1"/>
      <dgm:spPr/>
      <dgm:t>
        <a:bodyPr/>
        <a:lstStyle/>
        <a:p>
          <a:r>
            <a:rPr lang="ru-RU" sz="2000" dirty="0"/>
            <a:t>Тематические концерты, беседы</a:t>
          </a:r>
        </a:p>
      </dgm:t>
    </dgm:pt>
    <dgm:pt modelId="{175000C7-97EC-4E46-873F-CF5CA2C47B6E}" type="parTrans" cxnId="{7CAF0CA2-6A44-4762-83D6-C9750D2B34C9}">
      <dgm:prSet/>
      <dgm:spPr/>
      <dgm:t>
        <a:bodyPr/>
        <a:lstStyle/>
        <a:p>
          <a:endParaRPr lang="ru-RU"/>
        </a:p>
      </dgm:t>
    </dgm:pt>
    <dgm:pt modelId="{110EF688-4866-4C8D-88E9-BD10D2F7FE9F}" type="sibTrans" cxnId="{7CAF0CA2-6A44-4762-83D6-C9750D2B34C9}">
      <dgm:prSet/>
      <dgm:spPr/>
      <dgm:t>
        <a:bodyPr/>
        <a:lstStyle/>
        <a:p>
          <a:endParaRPr lang="ru-RU"/>
        </a:p>
      </dgm:t>
    </dgm:pt>
    <dgm:pt modelId="{7619AE38-93FD-4089-BDD8-740EAB2EDDF9}">
      <dgm:prSet phldrT="[Текст]" custT="1"/>
      <dgm:spPr/>
      <dgm:t>
        <a:bodyPr/>
        <a:lstStyle/>
        <a:p>
          <a:r>
            <a:rPr lang="ru-RU" sz="2000" dirty="0"/>
            <a:t>Праздничные утренники, досуги</a:t>
          </a:r>
        </a:p>
      </dgm:t>
    </dgm:pt>
    <dgm:pt modelId="{A75DE13D-9D2C-4036-8E9B-F88BB0D7D069}" type="parTrans" cxnId="{EFC9B2AC-8CED-4DBC-B994-88188865F858}">
      <dgm:prSet/>
      <dgm:spPr/>
      <dgm:t>
        <a:bodyPr/>
        <a:lstStyle/>
        <a:p>
          <a:endParaRPr lang="ru-RU"/>
        </a:p>
      </dgm:t>
    </dgm:pt>
    <dgm:pt modelId="{6AE9776D-46A1-48ED-A88C-B76D39996E51}" type="sibTrans" cxnId="{EFC9B2AC-8CED-4DBC-B994-88188865F858}">
      <dgm:prSet/>
      <dgm:spPr/>
      <dgm:t>
        <a:bodyPr/>
        <a:lstStyle/>
        <a:p>
          <a:endParaRPr lang="ru-RU"/>
        </a:p>
      </dgm:t>
    </dgm:pt>
    <dgm:pt modelId="{27CC983F-C180-4EB2-85AA-C985DEFA5891}">
      <dgm:prSet phldrT="[Текст]" custT="1"/>
      <dgm:spPr/>
      <dgm:t>
        <a:bodyPr/>
        <a:lstStyle/>
        <a:p>
          <a:r>
            <a:rPr lang="ru-RU" sz="2000" dirty="0"/>
            <a:t>Кружок «Юные таланты»</a:t>
          </a:r>
        </a:p>
      </dgm:t>
    </dgm:pt>
    <dgm:pt modelId="{6644DD4F-B5C4-400C-953A-CE59DB74A653}" type="parTrans" cxnId="{3ED64267-9414-44CD-A4CC-197A1315E26B}">
      <dgm:prSet/>
      <dgm:spPr/>
      <dgm:t>
        <a:bodyPr/>
        <a:lstStyle/>
        <a:p>
          <a:endParaRPr lang="ru-RU"/>
        </a:p>
      </dgm:t>
    </dgm:pt>
    <dgm:pt modelId="{010D3F01-A2C7-4C48-AE10-DDF1D2D40252}" type="sibTrans" cxnId="{3ED64267-9414-44CD-A4CC-197A1315E26B}">
      <dgm:prSet/>
      <dgm:spPr/>
      <dgm:t>
        <a:bodyPr/>
        <a:lstStyle/>
        <a:p>
          <a:endParaRPr lang="ru-RU"/>
        </a:p>
      </dgm:t>
    </dgm:pt>
    <dgm:pt modelId="{60A9C6D5-E62E-4899-BB0E-1471FA027467}" type="pres">
      <dgm:prSet presAssocID="{A400A9B3-7B13-4A48-87AA-C2E47937A620}" presName="diagram" presStyleCnt="0">
        <dgm:presLayoutVars>
          <dgm:dir/>
          <dgm:resizeHandles val="exact"/>
        </dgm:presLayoutVars>
      </dgm:prSet>
      <dgm:spPr/>
    </dgm:pt>
    <dgm:pt modelId="{D156BECC-CF48-401A-812B-41A2430CE03A}" type="pres">
      <dgm:prSet presAssocID="{2DC561C9-61F3-4C5F-8FD6-EA3479F66E13}" presName="node" presStyleLbl="node1" presStyleIdx="0" presStyleCnt="4" custScaleX="144319" custLinFactNeighborX="12009" custLinFactNeighborY="26757">
        <dgm:presLayoutVars>
          <dgm:bulletEnabled val="1"/>
        </dgm:presLayoutVars>
      </dgm:prSet>
      <dgm:spPr/>
    </dgm:pt>
    <dgm:pt modelId="{306DB242-6809-407F-87BD-19D2178B7256}" type="pres">
      <dgm:prSet presAssocID="{64F3B6B7-332E-482F-A78F-C87E209BB9C6}" presName="sibTrans" presStyleCnt="0"/>
      <dgm:spPr/>
    </dgm:pt>
    <dgm:pt modelId="{F4326D4A-9018-4DF7-9C8C-7B4B95022BFA}" type="pres">
      <dgm:prSet presAssocID="{3CE914A7-5143-4368-912F-B749F3E78FC1}" presName="node" presStyleLbl="node1" presStyleIdx="1" presStyleCnt="4" custLinFactNeighborX="-35869" custLinFactNeighborY="33323">
        <dgm:presLayoutVars>
          <dgm:bulletEnabled val="1"/>
        </dgm:presLayoutVars>
      </dgm:prSet>
      <dgm:spPr/>
    </dgm:pt>
    <dgm:pt modelId="{3A8080E0-0638-4CD5-BE27-CB1991D87945}" type="pres">
      <dgm:prSet presAssocID="{110EF688-4866-4C8D-88E9-BD10D2F7FE9F}" presName="sibTrans" presStyleCnt="0"/>
      <dgm:spPr/>
    </dgm:pt>
    <dgm:pt modelId="{3EDF2076-7617-4DD6-9B2B-1556290FC982}" type="pres">
      <dgm:prSet presAssocID="{7619AE38-93FD-4089-BDD8-740EAB2EDDF9}" presName="node" presStyleLbl="node1" presStyleIdx="2" presStyleCnt="4" custLinFactNeighborX="40941" custLinFactNeighborY="18457">
        <dgm:presLayoutVars>
          <dgm:bulletEnabled val="1"/>
        </dgm:presLayoutVars>
      </dgm:prSet>
      <dgm:spPr/>
    </dgm:pt>
    <dgm:pt modelId="{20668C9B-4DCC-4D8A-9102-EF45F1D38849}" type="pres">
      <dgm:prSet presAssocID="{6AE9776D-46A1-48ED-A88C-B76D39996E51}" presName="sibTrans" presStyleCnt="0"/>
      <dgm:spPr/>
    </dgm:pt>
    <dgm:pt modelId="{68A1E6ED-9C17-41C4-8A85-5C7F3293825A}" type="pres">
      <dgm:prSet presAssocID="{27CC983F-C180-4EB2-85AA-C985DEFA5891}" presName="node" presStyleLbl="node1" presStyleIdx="3" presStyleCnt="4" custLinFactNeighborX="-39084" custLinFactNeighborY="32">
        <dgm:presLayoutVars>
          <dgm:bulletEnabled val="1"/>
        </dgm:presLayoutVars>
      </dgm:prSet>
      <dgm:spPr/>
    </dgm:pt>
  </dgm:ptLst>
  <dgm:cxnLst>
    <dgm:cxn modelId="{2B5F3646-16BC-419A-A684-5F180FA1FD52}" srcId="{A400A9B3-7B13-4A48-87AA-C2E47937A620}" destId="{2DC561C9-61F3-4C5F-8FD6-EA3479F66E13}" srcOrd="0" destOrd="0" parTransId="{7F81E0A4-3821-4FDE-A2DF-97BC3C765DEE}" sibTransId="{64F3B6B7-332E-482F-A78F-C87E209BB9C6}"/>
    <dgm:cxn modelId="{3ED64267-9414-44CD-A4CC-197A1315E26B}" srcId="{A400A9B3-7B13-4A48-87AA-C2E47937A620}" destId="{27CC983F-C180-4EB2-85AA-C985DEFA5891}" srcOrd="3" destOrd="0" parTransId="{6644DD4F-B5C4-400C-953A-CE59DB74A653}" sibTransId="{010D3F01-A2C7-4C48-AE10-DDF1D2D40252}"/>
    <dgm:cxn modelId="{8E529D6B-208E-4E21-BF97-7A38BCB23E3D}" type="presOf" srcId="{27CC983F-C180-4EB2-85AA-C985DEFA5891}" destId="{68A1E6ED-9C17-41C4-8A85-5C7F3293825A}" srcOrd="0" destOrd="0" presId="urn:microsoft.com/office/officeart/2005/8/layout/default#2"/>
    <dgm:cxn modelId="{AECCA272-6430-4AFE-BF87-CEF671133796}" type="presOf" srcId="{7619AE38-93FD-4089-BDD8-740EAB2EDDF9}" destId="{3EDF2076-7617-4DD6-9B2B-1556290FC982}" srcOrd="0" destOrd="0" presId="urn:microsoft.com/office/officeart/2005/8/layout/default#2"/>
    <dgm:cxn modelId="{0F06EF79-6127-4996-BEED-1B7B1C67F695}" type="presOf" srcId="{2DC561C9-61F3-4C5F-8FD6-EA3479F66E13}" destId="{D156BECC-CF48-401A-812B-41A2430CE03A}" srcOrd="0" destOrd="0" presId="urn:microsoft.com/office/officeart/2005/8/layout/default#2"/>
    <dgm:cxn modelId="{7CAF0CA2-6A44-4762-83D6-C9750D2B34C9}" srcId="{A400A9B3-7B13-4A48-87AA-C2E47937A620}" destId="{3CE914A7-5143-4368-912F-B749F3E78FC1}" srcOrd="1" destOrd="0" parTransId="{175000C7-97EC-4E46-873F-CF5CA2C47B6E}" sibTransId="{110EF688-4866-4C8D-88E9-BD10D2F7FE9F}"/>
    <dgm:cxn modelId="{EFC9B2AC-8CED-4DBC-B994-88188865F858}" srcId="{A400A9B3-7B13-4A48-87AA-C2E47937A620}" destId="{7619AE38-93FD-4089-BDD8-740EAB2EDDF9}" srcOrd="2" destOrd="0" parTransId="{A75DE13D-9D2C-4036-8E9B-F88BB0D7D069}" sibTransId="{6AE9776D-46A1-48ED-A88C-B76D39996E51}"/>
    <dgm:cxn modelId="{A306FDB1-75E6-4A37-812D-10CDD1F63B71}" type="presOf" srcId="{A400A9B3-7B13-4A48-87AA-C2E47937A620}" destId="{60A9C6D5-E62E-4899-BB0E-1471FA027467}" srcOrd="0" destOrd="0" presId="urn:microsoft.com/office/officeart/2005/8/layout/default#2"/>
    <dgm:cxn modelId="{AF23D6F3-0870-466C-8745-7F0CB35FC1FC}" type="presOf" srcId="{3CE914A7-5143-4368-912F-B749F3E78FC1}" destId="{F4326D4A-9018-4DF7-9C8C-7B4B95022BFA}" srcOrd="0" destOrd="0" presId="urn:microsoft.com/office/officeart/2005/8/layout/default#2"/>
    <dgm:cxn modelId="{0902F4E6-123F-4089-8C63-5A92102CD493}" type="presParOf" srcId="{60A9C6D5-E62E-4899-BB0E-1471FA027467}" destId="{D156BECC-CF48-401A-812B-41A2430CE03A}" srcOrd="0" destOrd="0" presId="urn:microsoft.com/office/officeart/2005/8/layout/default#2"/>
    <dgm:cxn modelId="{1F36A9F9-6F04-49CE-B779-00856026354C}" type="presParOf" srcId="{60A9C6D5-E62E-4899-BB0E-1471FA027467}" destId="{306DB242-6809-407F-87BD-19D2178B7256}" srcOrd="1" destOrd="0" presId="urn:microsoft.com/office/officeart/2005/8/layout/default#2"/>
    <dgm:cxn modelId="{6C88DBCD-E897-43C3-A08C-272EC9C45AE0}" type="presParOf" srcId="{60A9C6D5-E62E-4899-BB0E-1471FA027467}" destId="{F4326D4A-9018-4DF7-9C8C-7B4B95022BFA}" srcOrd="2" destOrd="0" presId="urn:microsoft.com/office/officeart/2005/8/layout/default#2"/>
    <dgm:cxn modelId="{15D826DD-DEFB-4346-B854-B767FB7E9C7B}" type="presParOf" srcId="{60A9C6D5-E62E-4899-BB0E-1471FA027467}" destId="{3A8080E0-0638-4CD5-BE27-CB1991D87945}" srcOrd="3" destOrd="0" presId="urn:microsoft.com/office/officeart/2005/8/layout/default#2"/>
    <dgm:cxn modelId="{EDF50242-7198-481A-BEB8-66C4A6BCA843}" type="presParOf" srcId="{60A9C6D5-E62E-4899-BB0E-1471FA027467}" destId="{3EDF2076-7617-4DD6-9B2B-1556290FC982}" srcOrd="4" destOrd="0" presId="urn:microsoft.com/office/officeart/2005/8/layout/default#2"/>
    <dgm:cxn modelId="{24FBB7E0-1246-4852-A407-0F8429CD6815}" type="presParOf" srcId="{60A9C6D5-E62E-4899-BB0E-1471FA027467}" destId="{20668C9B-4DCC-4D8A-9102-EF45F1D38849}" srcOrd="5" destOrd="0" presId="urn:microsoft.com/office/officeart/2005/8/layout/default#2"/>
    <dgm:cxn modelId="{E3B3B415-210D-4DFA-B25B-3B3E48B61791}" type="presParOf" srcId="{60A9C6D5-E62E-4899-BB0E-1471FA027467}" destId="{68A1E6ED-9C17-41C4-8A85-5C7F3293825A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7F2AE8-4C1F-480E-9490-5CB5550FCAC4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 phldr="1"/>
      <dgm:spPr/>
    </dgm:pt>
    <dgm:pt modelId="{9B596F0B-3E52-42BE-A410-F3F3BECF5ACC}">
      <dgm:prSet phldrT="[Текст]"/>
      <dgm:spPr/>
      <dgm:t>
        <a:bodyPr/>
        <a:lstStyle/>
        <a:p>
          <a:r>
            <a:rPr lang="ru-RU" dirty="0"/>
            <a:t>Музыкально-ритмические движения</a:t>
          </a:r>
        </a:p>
      </dgm:t>
    </dgm:pt>
    <dgm:pt modelId="{AC3579BA-9FA7-4719-B1AB-F15E7A71C5CF}" type="parTrans" cxnId="{2C71C7BC-3E87-4F7E-9290-1D4DD3B6BF9F}">
      <dgm:prSet/>
      <dgm:spPr/>
      <dgm:t>
        <a:bodyPr/>
        <a:lstStyle/>
        <a:p>
          <a:endParaRPr lang="ru-RU"/>
        </a:p>
      </dgm:t>
    </dgm:pt>
    <dgm:pt modelId="{75FAFE3E-CC2D-402A-A9A2-265125796E86}" type="sibTrans" cxnId="{2C71C7BC-3E87-4F7E-9290-1D4DD3B6BF9F}">
      <dgm:prSet/>
      <dgm:spPr/>
      <dgm:t>
        <a:bodyPr/>
        <a:lstStyle/>
        <a:p>
          <a:endParaRPr lang="ru-RU"/>
        </a:p>
      </dgm:t>
    </dgm:pt>
    <dgm:pt modelId="{3FFF5AF1-CAD3-401C-920F-8115A6A7D8C1}">
      <dgm:prSet phldrT="[Текст]"/>
      <dgm:spPr/>
      <dgm:t>
        <a:bodyPr/>
        <a:lstStyle/>
        <a:p>
          <a:r>
            <a:rPr lang="ru-RU" dirty="0"/>
            <a:t>Развитие чувства ритма</a:t>
          </a:r>
        </a:p>
      </dgm:t>
    </dgm:pt>
    <dgm:pt modelId="{AF0DEC71-26B8-4723-9540-BAE556770097}" type="parTrans" cxnId="{F4479704-FE4B-4B77-884D-3789592DD01E}">
      <dgm:prSet/>
      <dgm:spPr/>
      <dgm:t>
        <a:bodyPr/>
        <a:lstStyle/>
        <a:p>
          <a:endParaRPr lang="ru-RU"/>
        </a:p>
      </dgm:t>
    </dgm:pt>
    <dgm:pt modelId="{9DF0250D-0F61-40FC-8643-3C6580C55C3D}" type="sibTrans" cxnId="{F4479704-FE4B-4B77-884D-3789592DD01E}">
      <dgm:prSet/>
      <dgm:spPr/>
      <dgm:t>
        <a:bodyPr/>
        <a:lstStyle/>
        <a:p>
          <a:endParaRPr lang="ru-RU"/>
        </a:p>
      </dgm:t>
    </dgm:pt>
    <dgm:pt modelId="{F93B321F-54E8-458C-B78E-68CB9586CC3B}">
      <dgm:prSet phldrT="[Текст]"/>
      <dgm:spPr/>
      <dgm:t>
        <a:bodyPr/>
        <a:lstStyle/>
        <a:p>
          <a:r>
            <a:rPr lang="ru-RU" dirty="0"/>
            <a:t>Игры и хороводы.</a:t>
          </a:r>
        </a:p>
      </dgm:t>
    </dgm:pt>
    <dgm:pt modelId="{22BE9CF2-152A-40C4-89D9-44D22DC9F2D9}" type="parTrans" cxnId="{5642112E-C9D2-4033-89CF-7FC850315439}">
      <dgm:prSet/>
      <dgm:spPr/>
      <dgm:t>
        <a:bodyPr/>
        <a:lstStyle/>
        <a:p>
          <a:endParaRPr lang="ru-RU"/>
        </a:p>
      </dgm:t>
    </dgm:pt>
    <dgm:pt modelId="{BFFBB90C-B736-493F-BFC8-4CB729C44938}" type="sibTrans" cxnId="{5642112E-C9D2-4033-89CF-7FC850315439}">
      <dgm:prSet/>
      <dgm:spPr/>
      <dgm:t>
        <a:bodyPr/>
        <a:lstStyle/>
        <a:p>
          <a:endParaRPr lang="ru-RU"/>
        </a:p>
      </dgm:t>
    </dgm:pt>
    <dgm:pt modelId="{EA791EB3-3628-40AA-B9D2-66F43BFB1649}">
      <dgm:prSet/>
      <dgm:spPr/>
      <dgm:t>
        <a:bodyPr/>
        <a:lstStyle/>
        <a:p>
          <a:r>
            <a:rPr lang="ru-RU" dirty="0"/>
            <a:t>Танцевальное, танцевально-игровое творчество</a:t>
          </a:r>
        </a:p>
      </dgm:t>
    </dgm:pt>
    <dgm:pt modelId="{CC34D10B-6966-4DC2-8221-820729787664}" type="parTrans" cxnId="{2C9DA0B7-F2DC-4FA5-9598-63F5A5ADB7B2}">
      <dgm:prSet/>
      <dgm:spPr/>
      <dgm:t>
        <a:bodyPr/>
        <a:lstStyle/>
        <a:p>
          <a:endParaRPr lang="ru-RU"/>
        </a:p>
      </dgm:t>
    </dgm:pt>
    <dgm:pt modelId="{8A632E77-96E8-45D7-B52E-82E80DC750DB}" type="sibTrans" cxnId="{2C9DA0B7-F2DC-4FA5-9598-63F5A5ADB7B2}">
      <dgm:prSet/>
      <dgm:spPr/>
      <dgm:t>
        <a:bodyPr/>
        <a:lstStyle/>
        <a:p>
          <a:endParaRPr lang="ru-RU"/>
        </a:p>
      </dgm:t>
    </dgm:pt>
    <dgm:pt modelId="{033F3B35-18B6-44DD-9AF1-8A2DE8E8700B}">
      <dgm:prSet/>
      <dgm:spPr/>
      <dgm:t>
        <a:bodyPr/>
        <a:lstStyle/>
        <a:p>
          <a:r>
            <a:rPr lang="ru-RU" dirty="0"/>
            <a:t>Слушание музыкальных произведений</a:t>
          </a:r>
        </a:p>
      </dgm:t>
    </dgm:pt>
    <dgm:pt modelId="{F03368FD-196A-4397-981C-126637B785F0}" type="parTrans" cxnId="{AA30561E-3B69-4C35-9C69-2D4EE68840F8}">
      <dgm:prSet/>
      <dgm:spPr/>
      <dgm:t>
        <a:bodyPr/>
        <a:lstStyle/>
        <a:p>
          <a:endParaRPr lang="ru-RU"/>
        </a:p>
      </dgm:t>
    </dgm:pt>
    <dgm:pt modelId="{F56BD62A-09FD-4418-BD60-8F509763190A}" type="sibTrans" cxnId="{AA30561E-3B69-4C35-9C69-2D4EE68840F8}">
      <dgm:prSet/>
      <dgm:spPr/>
      <dgm:t>
        <a:bodyPr/>
        <a:lstStyle/>
        <a:p>
          <a:endParaRPr lang="ru-RU"/>
        </a:p>
      </dgm:t>
    </dgm:pt>
    <dgm:pt modelId="{2051B568-F167-47E7-9C5E-E1B68F743BB9}">
      <dgm:prSet/>
      <dgm:spPr/>
      <dgm:t>
        <a:bodyPr/>
        <a:lstStyle/>
        <a:p>
          <a:r>
            <a:rPr lang="ru-RU" dirty="0"/>
            <a:t>Пение и песенное творчество</a:t>
          </a:r>
        </a:p>
      </dgm:t>
    </dgm:pt>
    <dgm:pt modelId="{5444F84A-3D5B-4893-A139-E120D2020B96}" type="parTrans" cxnId="{4184294D-7A31-46FA-98B8-78A11FE024A6}">
      <dgm:prSet/>
      <dgm:spPr/>
      <dgm:t>
        <a:bodyPr/>
        <a:lstStyle/>
        <a:p>
          <a:endParaRPr lang="ru-RU"/>
        </a:p>
      </dgm:t>
    </dgm:pt>
    <dgm:pt modelId="{C3371770-BF9D-4436-8D3F-BC9BAB94EE8A}" type="sibTrans" cxnId="{4184294D-7A31-46FA-98B8-78A11FE024A6}">
      <dgm:prSet/>
      <dgm:spPr/>
      <dgm:t>
        <a:bodyPr/>
        <a:lstStyle/>
        <a:p>
          <a:endParaRPr lang="ru-RU"/>
        </a:p>
      </dgm:t>
    </dgm:pt>
    <dgm:pt modelId="{CBFA43C9-B9A1-48B3-BD8C-A2B8F6E3A18D}" type="pres">
      <dgm:prSet presAssocID="{CB7F2AE8-4C1F-480E-9490-5CB5550FCAC4}" presName="compositeShape" presStyleCnt="0">
        <dgm:presLayoutVars>
          <dgm:dir/>
          <dgm:resizeHandles/>
        </dgm:presLayoutVars>
      </dgm:prSet>
      <dgm:spPr/>
    </dgm:pt>
    <dgm:pt modelId="{0B2BCB41-9852-4E66-A0D9-31EE71B47DFA}" type="pres">
      <dgm:prSet presAssocID="{CB7F2AE8-4C1F-480E-9490-5CB5550FCAC4}" presName="pyramid" presStyleLbl="node1" presStyleIdx="0" presStyleCnt="1"/>
      <dgm:spPr/>
    </dgm:pt>
    <dgm:pt modelId="{0A38A347-338C-4C47-B461-0F1DBA4367B2}" type="pres">
      <dgm:prSet presAssocID="{CB7F2AE8-4C1F-480E-9490-5CB5550FCAC4}" presName="theList" presStyleCnt="0"/>
      <dgm:spPr/>
    </dgm:pt>
    <dgm:pt modelId="{F1B82F17-5416-4E57-8CE3-C2F891498198}" type="pres">
      <dgm:prSet presAssocID="{9B596F0B-3E52-42BE-A410-F3F3BECF5ACC}" presName="aNode" presStyleLbl="fgAcc1" presStyleIdx="0" presStyleCnt="6">
        <dgm:presLayoutVars>
          <dgm:bulletEnabled val="1"/>
        </dgm:presLayoutVars>
      </dgm:prSet>
      <dgm:spPr/>
    </dgm:pt>
    <dgm:pt modelId="{40B92259-140B-413F-A012-1A4B40AC0B98}" type="pres">
      <dgm:prSet presAssocID="{9B596F0B-3E52-42BE-A410-F3F3BECF5ACC}" presName="aSpace" presStyleCnt="0"/>
      <dgm:spPr/>
    </dgm:pt>
    <dgm:pt modelId="{A99091A1-2721-48A0-B11B-860827DB12C2}" type="pres">
      <dgm:prSet presAssocID="{3FFF5AF1-CAD3-401C-920F-8115A6A7D8C1}" presName="aNode" presStyleLbl="fgAcc1" presStyleIdx="1" presStyleCnt="6">
        <dgm:presLayoutVars>
          <dgm:bulletEnabled val="1"/>
        </dgm:presLayoutVars>
      </dgm:prSet>
      <dgm:spPr/>
    </dgm:pt>
    <dgm:pt modelId="{378B70A2-3FA8-4719-B307-4DEBEDCD7CAE}" type="pres">
      <dgm:prSet presAssocID="{3FFF5AF1-CAD3-401C-920F-8115A6A7D8C1}" presName="aSpace" presStyleCnt="0"/>
      <dgm:spPr/>
    </dgm:pt>
    <dgm:pt modelId="{1AE72451-1D77-4336-BA97-DE8DFFAEC14B}" type="pres">
      <dgm:prSet presAssocID="{033F3B35-18B6-44DD-9AF1-8A2DE8E8700B}" presName="aNode" presStyleLbl="fgAcc1" presStyleIdx="2" presStyleCnt="6">
        <dgm:presLayoutVars>
          <dgm:bulletEnabled val="1"/>
        </dgm:presLayoutVars>
      </dgm:prSet>
      <dgm:spPr/>
    </dgm:pt>
    <dgm:pt modelId="{23F34469-6737-44F7-BD6E-7F2EECA4F25B}" type="pres">
      <dgm:prSet presAssocID="{033F3B35-18B6-44DD-9AF1-8A2DE8E8700B}" presName="aSpace" presStyleCnt="0"/>
      <dgm:spPr/>
    </dgm:pt>
    <dgm:pt modelId="{50BC0536-5838-42DC-A1E5-958C4882AA02}" type="pres">
      <dgm:prSet presAssocID="{2051B568-F167-47E7-9C5E-E1B68F743BB9}" presName="aNode" presStyleLbl="fgAcc1" presStyleIdx="3" presStyleCnt="6">
        <dgm:presLayoutVars>
          <dgm:bulletEnabled val="1"/>
        </dgm:presLayoutVars>
      </dgm:prSet>
      <dgm:spPr/>
    </dgm:pt>
    <dgm:pt modelId="{A8922176-FD0C-4E8A-BD7B-BD082BEA2CC5}" type="pres">
      <dgm:prSet presAssocID="{2051B568-F167-47E7-9C5E-E1B68F743BB9}" presName="aSpace" presStyleCnt="0"/>
      <dgm:spPr/>
    </dgm:pt>
    <dgm:pt modelId="{4A7FBB96-61FC-4748-A437-683E7D1CC908}" type="pres">
      <dgm:prSet presAssocID="{EA791EB3-3628-40AA-B9D2-66F43BFB1649}" presName="aNode" presStyleLbl="fgAcc1" presStyleIdx="4" presStyleCnt="6" custLinFactNeighborX="-1534" custLinFactNeighborY="-8131">
        <dgm:presLayoutVars>
          <dgm:bulletEnabled val="1"/>
        </dgm:presLayoutVars>
      </dgm:prSet>
      <dgm:spPr/>
    </dgm:pt>
    <dgm:pt modelId="{EDDE455A-8451-45BA-8BD1-27CE97D1C187}" type="pres">
      <dgm:prSet presAssocID="{EA791EB3-3628-40AA-B9D2-66F43BFB1649}" presName="aSpace" presStyleCnt="0"/>
      <dgm:spPr/>
    </dgm:pt>
    <dgm:pt modelId="{678079DD-C3AA-4BF4-8575-23C9916F136C}" type="pres">
      <dgm:prSet presAssocID="{F93B321F-54E8-458C-B78E-68CB9586CC3B}" presName="aNode" presStyleLbl="fgAcc1" presStyleIdx="5" presStyleCnt="6">
        <dgm:presLayoutVars>
          <dgm:bulletEnabled val="1"/>
        </dgm:presLayoutVars>
      </dgm:prSet>
      <dgm:spPr/>
    </dgm:pt>
    <dgm:pt modelId="{DEBB39C2-015F-49A8-8D39-4FD1A5661F30}" type="pres">
      <dgm:prSet presAssocID="{F93B321F-54E8-458C-B78E-68CB9586CC3B}" presName="aSpace" presStyleCnt="0"/>
      <dgm:spPr/>
    </dgm:pt>
  </dgm:ptLst>
  <dgm:cxnLst>
    <dgm:cxn modelId="{F4479704-FE4B-4B77-884D-3789592DD01E}" srcId="{CB7F2AE8-4C1F-480E-9490-5CB5550FCAC4}" destId="{3FFF5AF1-CAD3-401C-920F-8115A6A7D8C1}" srcOrd="1" destOrd="0" parTransId="{AF0DEC71-26B8-4723-9540-BAE556770097}" sibTransId="{9DF0250D-0F61-40FC-8643-3C6580C55C3D}"/>
    <dgm:cxn modelId="{AA30561E-3B69-4C35-9C69-2D4EE68840F8}" srcId="{CB7F2AE8-4C1F-480E-9490-5CB5550FCAC4}" destId="{033F3B35-18B6-44DD-9AF1-8A2DE8E8700B}" srcOrd="2" destOrd="0" parTransId="{F03368FD-196A-4397-981C-126637B785F0}" sibTransId="{F56BD62A-09FD-4418-BD60-8F509763190A}"/>
    <dgm:cxn modelId="{5642112E-C9D2-4033-89CF-7FC850315439}" srcId="{CB7F2AE8-4C1F-480E-9490-5CB5550FCAC4}" destId="{F93B321F-54E8-458C-B78E-68CB9586CC3B}" srcOrd="5" destOrd="0" parTransId="{22BE9CF2-152A-40C4-89D9-44D22DC9F2D9}" sibTransId="{BFFBB90C-B736-493F-BFC8-4CB729C44938}"/>
    <dgm:cxn modelId="{8019B85D-0AE7-46F5-8156-2762DD9059D6}" type="presOf" srcId="{F93B321F-54E8-458C-B78E-68CB9586CC3B}" destId="{678079DD-C3AA-4BF4-8575-23C9916F136C}" srcOrd="0" destOrd="0" presId="urn:microsoft.com/office/officeart/2005/8/layout/pyramid2"/>
    <dgm:cxn modelId="{8D2B285E-6E53-48C0-9502-50D4B0645283}" type="presOf" srcId="{EA791EB3-3628-40AA-B9D2-66F43BFB1649}" destId="{4A7FBB96-61FC-4748-A437-683E7D1CC908}" srcOrd="0" destOrd="0" presId="urn:microsoft.com/office/officeart/2005/8/layout/pyramid2"/>
    <dgm:cxn modelId="{4184294D-7A31-46FA-98B8-78A11FE024A6}" srcId="{CB7F2AE8-4C1F-480E-9490-5CB5550FCAC4}" destId="{2051B568-F167-47E7-9C5E-E1B68F743BB9}" srcOrd="3" destOrd="0" parTransId="{5444F84A-3D5B-4893-A139-E120D2020B96}" sibTransId="{C3371770-BF9D-4436-8D3F-BC9BAB94EE8A}"/>
    <dgm:cxn modelId="{2CD0816D-715A-40FA-8D46-F1F16AA487DD}" type="presOf" srcId="{CB7F2AE8-4C1F-480E-9490-5CB5550FCAC4}" destId="{CBFA43C9-B9A1-48B3-BD8C-A2B8F6E3A18D}" srcOrd="0" destOrd="0" presId="urn:microsoft.com/office/officeart/2005/8/layout/pyramid2"/>
    <dgm:cxn modelId="{2C9DA0B7-F2DC-4FA5-9598-63F5A5ADB7B2}" srcId="{CB7F2AE8-4C1F-480E-9490-5CB5550FCAC4}" destId="{EA791EB3-3628-40AA-B9D2-66F43BFB1649}" srcOrd="4" destOrd="0" parTransId="{CC34D10B-6966-4DC2-8221-820729787664}" sibTransId="{8A632E77-96E8-45D7-B52E-82E80DC750DB}"/>
    <dgm:cxn modelId="{2C71C7BC-3E87-4F7E-9290-1D4DD3B6BF9F}" srcId="{CB7F2AE8-4C1F-480E-9490-5CB5550FCAC4}" destId="{9B596F0B-3E52-42BE-A410-F3F3BECF5ACC}" srcOrd="0" destOrd="0" parTransId="{AC3579BA-9FA7-4719-B1AB-F15E7A71C5CF}" sibTransId="{75FAFE3E-CC2D-402A-A9A2-265125796E86}"/>
    <dgm:cxn modelId="{01960DC2-DEB1-4654-A552-8B93D444ACA2}" type="presOf" srcId="{3FFF5AF1-CAD3-401C-920F-8115A6A7D8C1}" destId="{A99091A1-2721-48A0-B11B-860827DB12C2}" srcOrd="0" destOrd="0" presId="urn:microsoft.com/office/officeart/2005/8/layout/pyramid2"/>
    <dgm:cxn modelId="{1EF610CB-9F91-4B5F-85F9-753ED7982DE1}" type="presOf" srcId="{033F3B35-18B6-44DD-9AF1-8A2DE8E8700B}" destId="{1AE72451-1D77-4336-BA97-DE8DFFAEC14B}" srcOrd="0" destOrd="0" presId="urn:microsoft.com/office/officeart/2005/8/layout/pyramid2"/>
    <dgm:cxn modelId="{B74070D3-9208-45CD-B8F5-9162643B288C}" type="presOf" srcId="{2051B568-F167-47E7-9C5E-E1B68F743BB9}" destId="{50BC0536-5838-42DC-A1E5-958C4882AA02}" srcOrd="0" destOrd="0" presId="urn:microsoft.com/office/officeart/2005/8/layout/pyramid2"/>
    <dgm:cxn modelId="{D4AA1AEC-83C9-4BAD-B1D2-7BE947D028F6}" type="presOf" srcId="{9B596F0B-3E52-42BE-A410-F3F3BECF5ACC}" destId="{F1B82F17-5416-4E57-8CE3-C2F891498198}" srcOrd="0" destOrd="0" presId="urn:microsoft.com/office/officeart/2005/8/layout/pyramid2"/>
    <dgm:cxn modelId="{F9FA9628-65B7-4130-BE44-79C3DD10F795}" type="presParOf" srcId="{CBFA43C9-B9A1-48B3-BD8C-A2B8F6E3A18D}" destId="{0B2BCB41-9852-4E66-A0D9-31EE71B47DFA}" srcOrd="0" destOrd="0" presId="urn:microsoft.com/office/officeart/2005/8/layout/pyramid2"/>
    <dgm:cxn modelId="{C520371C-120F-410D-92A1-8AE475FEFA6B}" type="presParOf" srcId="{CBFA43C9-B9A1-48B3-BD8C-A2B8F6E3A18D}" destId="{0A38A347-338C-4C47-B461-0F1DBA4367B2}" srcOrd="1" destOrd="0" presId="urn:microsoft.com/office/officeart/2005/8/layout/pyramid2"/>
    <dgm:cxn modelId="{03C4C59C-DB50-4356-A423-FF355087E644}" type="presParOf" srcId="{0A38A347-338C-4C47-B461-0F1DBA4367B2}" destId="{F1B82F17-5416-4E57-8CE3-C2F891498198}" srcOrd="0" destOrd="0" presId="urn:microsoft.com/office/officeart/2005/8/layout/pyramid2"/>
    <dgm:cxn modelId="{4B901617-0BF8-4C80-9C68-90B1EC77C2CC}" type="presParOf" srcId="{0A38A347-338C-4C47-B461-0F1DBA4367B2}" destId="{40B92259-140B-413F-A012-1A4B40AC0B98}" srcOrd="1" destOrd="0" presId="urn:microsoft.com/office/officeart/2005/8/layout/pyramid2"/>
    <dgm:cxn modelId="{5B06E0BC-D41C-47FC-8098-DC4073D87AD7}" type="presParOf" srcId="{0A38A347-338C-4C47-B461-0F1DBA4367B2}" destId="{A99091A1-2721-48A0-B11B-860827DB12C2}" srcOrd="2" destOrd="0" presId="urn:microsoft.com/office/officeart/2005/8/layout/pyramid2"/>
    <dgm:cxn modelId="{D36621AA-13B2-4792-A723-E5ABBADAF5A1}" type="presParOf" srcId="{0A38A347-338C-4C47-B461-0F1DBA4367B2}" destId="{378B70A2-3FA8-4719-B307-4DEBEDCD7CAE}" srcOrd="3" destOrd="0" presId="urn:microsoft.com/office/officeart/2005/8/layout/pyramid2"/>
    <dgm:cxn modelId="{37E4E219-D373-4805-8EAC-3BA298835DFF}" type="presParOf" srcId="{0A38A347-338C-4C47-B461-0F1DBA4367B2}" destId="{1AE72451-1D77-4336-BA97-DE8DFFAEC14B}" srcOrd="4" destOrd="0" presId="urn:microsoft.com/office/officeart/2005/8/layout/pyramid2"/>
    <dgm:cxn modelId="{1FE1DBD4-25FA-4187-A5B6-70BEF7C9E9FD}" type="presParOf" srcId="{0A38A347-338C-4C47-B461-0F1DBA4367B2}" destId="{23F34469-6737-44F7-BD6E-7F2EECA4F25B}" srcOrd="5" destOrd="0" presId="urn:microsoft.com/office/officeart/2005/8/layout/pyramid2"/>
    <dgm:cxn modelId="{FAB0B9AF-245B-4B36-8940-EBDE802A570E}" type="presParOf" srcId="{0A38A347-338C-4C47-B461-0F1DBA4367B2}" destId="{50BC0536-5838-42DC-A1E5-958C4882AA02}" srcOrd="6" destOrd="0" presId="urn:microsoft.com/office/officeart/2005/8/layout/pyramid2"/>
    <dgm:cxn modelId="{1A5D0EF9-9E74-4701-94F9-ADD81233AD52}" type="presParOf" srcId="{0A38A347-338C-4C47-B461-0F1DBA4367B2}" destId="{A8922176-FD0C-4E8A-BD7B-BD082BEA2CC5}" srcOrd="7" destOrd="0" presId="urn:microsoft.com/office/officeart/2005/8/layout/pyramid2"/>
    <dgm:cxn modelId="{03C5DE80-6887-4E72-B82C-92D16203AC9D}" type="presParOf" srcId="{0A38A347-338C-4C47-B461-0F1DBA4367B2}" destId="{4A7FBB96-61FC-4748-A437-683E7D1CC908}" srcOrd="8" destOrd="0" presId="urn:microsoft.com/office/officeart/2005/8/layout/pyramid2"/>
    <dgm:cxn modelId="{E8EA8188-FD1A-45EB-84A7-E4B84DB9E812}" type="presParOf" srcId="{0A38A347-338C-4C47-B461-0F1DBA4367B2}" destId="{EDDE455A-8451-45BA-8BD1-27CE97D1C187}" srcOrd="9" destOrd="0" presId="urn:microsoft.com/office/officeart/2005/8/layout/pyramid2"/>
    <dgm:cxn modelId="{43C2831F-EBCC-4B29-9A37-05700092D8BE}" type="presParOf" srcId="{0A38A347-338C-4C47-B461-0F1DBA4367B2}" destId="{678079DD-C3AA-4BF4-8575-23C9916F136C}" srcOrd="10" destOrd="0" presId="urn:microsoft.com/office/officeart/2005/8/layout/pyramid2"/>
    <dgm:cxn modelId="{742986BE-9A1C-4F67-816F-87E7C9755903}" type="presParOf" srcId="{0A38A347-338C-4C47-B461-0F1DBA4367B2}" destId="{DEBB39C2-015F-49A8-8D39-4FD1A5661F30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EE44A-221A-4BE6-AB0A-7515E9969B2D}">
      <dsp:nvSpPr>
        <dsp:cNvPr id="0" name=""/>
        <dsp:cNvSpPr/>
      </dsp:nvSpPr>
      <dsp:spPr>
        <a:xfrm>
          <a:off x="428596" y="357193"/>
          <a:ext cx="3423349" cy="12775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Музыкальные занятия</a:t>
          </a:r>
        </a:p>
      </dsp:txBody>
      <dsp:txXfrm>
        <a:off x="428596" y="357193"/>
        <a:ext cx="3423349" cy="1277504"/>
      </dsp:txXfrm>
    </dsp:sp>
    <dsp:sp modelId="{60049D78-AC07-4CC8-8836-099FEB7F1608}">
      <dsp:nvSpPr>
        <dsp:cNvPr id="0" name=""/>
        <dsp:cNvSpPr/>
      </dsp:nvSpPr>
      <dsp:spPr>
        <a:xfrm>
          <a:off x="2285991" y="4651825"/>
          <a:ext cx="2129173" cy="12775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Доминантные занятия по  слушанию музыке</a:t>
          </a:r>
        </a:p>
      </dsp:txBody>
      <dsp:txXfrm>
        <a:off x="2285991" y="4651825"/>
        <a:ext cx="2129173" cy="1277504"/>
      </dsp:txXfrm>
    </dsp:sp>
    <dsp:sp modelId="{1E171F1A-C4B9-4F38-B48C-5E0C6400C808}">
      <dsp:nvSpPr>
        <dsp:cNvPr id="0" name=""/>
        <dsp:cNvSpPr/>
      </dsp:nvSpPr>
      <dsp:spPr>
        <a:xfrm>
          <a:off x="142850" y="1857388"/>
          <a:ext cx="2129173" cy="12775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Традиционные занятия</a:t>
          </a:r>
        </a:p>
      </dsp:txBody>
      <dsp:txXfrm>
        <a:off x="142850" y="1857388"/>
        <a:ext cx="2129173" cy="1277504"/>
      </dsp:txXfrm>
    </dsp:sp>
    <dsp:sp modelId="{EC3F3C08-DC21-4783-BDD4-26BBF1C53E55}">
      <dsp:nvSpPr>
        <dsp:cNvPr id="0" name=""/>
        <dsp:cNvSpPr/>
      </dsp:nvSpPr>
      <dsp:spPr>
        <a:xfrm>
          <a:off x="4" y="3714772"/>
          <a:ext cx="2129173" cy="12775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Интегрированные занятия</a:t>
          </a:r>
        </a:p>
      </dsp:txBody>
      <dsp:txXfrm>
        <a:off x="4" y="3714772"/>
        <a:ext cx="2129173" cy="1277504"/>
      </dsp:txXfrm>
    </dsp:sp>
    <dsp:sp modelId="{F1D2DD72-AA0C-4EA6-9CA9-567B75297CA9}">
      <dsp:nvSpPr>
        <dsp:cNvPr id="0" name=""/>
        <dsp:cNvSpPr/>
      </dsp:nvSpPr>
      <dsp:spPr>
        <a:xfrm>
          <a:off x="2357425" y="2857516"/>
          <a:ext cx="2129173" cy="12775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Тематические занятия</a:t>
          </a:r>
        </a:p>
      </dsp:txBody>
      <dsp:txXfrm>
        <a:off x="2357425" y="2857516"/>
        <a:ext cx="2129173" cy="1277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6BECC-CF48-401A-812B-41A2430CE03A}">
      <dsp:nvSpPr>
        <dsp:cNvPr id="0" name=""/>
        <dsp:cNvSpPr/>
      </dsp:nvSpPr>
      <dsp:spPr>
        <a:xfrm>
          <a:off x="684231" y="357186"/>
          <a:ext cx="3207037" cy="13333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В других видах деятельности </a:t>
          </a:r>
        </a:p>
      </dsp:txBody>
      <dsp:txXfrm>
        <a:off x="684231" y="357186"/>
        <a:ext cx="3207037" cy="1333312"/>
      </dsp:txXfrm>
    </dsp:sp>
    <dsp:sp modelId="{F4326D4A-9018-4DF7-9C8C-7B4B95022BFA}">
      <dsp:nvSpPr>
        <dsp:cNvPr id="0" name=""/>
        <dsp:cNvSpPr/>
      </dsp:nvSpPr>
      <dsp:spPr>
        <a:xfrm>
          <a:off x="112717" y="2000262"/>
          <a:ext cx="2222186" cy="13333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Тематические концерты, беседы</a:t>
          </a:r>
        </a:p>
      </dsp:txBody>
      <dsp:txXfrm>
        <a:off x="112717" y="2000262"/>
        <a:ext cx="2222186" cy="1333312"/>
      </dsp:txXfrm>
    </dsp:sp>
    <dsp:sp modelId="{3EDF2076-7617-4DD6-9B2B-1556290FC982}">
      <dsp:nvSpPr>
        <dsp:cNvPr id="0" name=""/>
        <dsp:cNvSpPr/>
      </dsp:nvSpPr>
      <dsp:spPr>
        <a:xfrm>
          <a:off x="1819579" y="3357582"/>
          <a:ext cx="2222186" cy="13333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Праздничные утренники, досуги</a:t>
          </a:r>
        </a:p>
      </dsp:txBody>
      <dsp:txXfrm>
        <a:off x="1819579" y="3357582"/>
        <a:ext cx="2222186" cy="1333312"/>
      </dsp:txXfrm>
    </dsp:sp>
    <dsp:sp modelId="{68A1E6ED-9C17-41C4-8A85-5C7F3293825A}">
      <dsp:nvSpPr>
        <dsp:cNvPr id="0" name=""/>
        <dsp:cNvSpPr/>
      </dsp:nvSpPr>
      <dsp:spPr>
        <a:xfrm>
          <a:off x="41274" y="4667450"/>
          <a:ext cx="2222186" cy="13333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Кружок «Юные таланты»</a:t>
          </a:r>
        </a:p>
      </dsp:txBody>
      <dsp:txXfrm>
        <a:off x="41274" y="4667450"/>
        <a:ext cx="2222186" cy="13333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BCB41-9852-4E66-A0D9-31EE71B47DFA}">
      <dsp:nvSpPr>
        <dsp:cNvPr id="0" name=""/>
        <dsp:cNvSpPr/>
      </dsp:nvSpPr>
      <dsp:spPr>
        <a:xfrm>
          <a:off x="1125119" y="0"/>
          <a:ext cx="5286412" cy="5286412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82F17-5416-4E57-8CE3-C2F891498198}">
      <dsp:nvSpPr>
        <dsp:cNvPr id="0" name=""/>
        <dsp:cNvSpPr/>
      </dsp:nvSpPr>
      <dsp:spPr>
        <a:xfrm>
          <a:off x="3768325" y="531480"/>
          <a:ext cx="3436167" cy="6256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Музыкально-ритмические движения</a:t>
          </a:r>
        </a:p>
      </dsp:txBody>
      <dsp:txXfrm>
        <a:off x="3798869" y="562024"/>
        <a:ext cx="3375079" cy="564608"/>
      </dsp:txXfrm>
    </dsp:sp>
    <dsp:sp modelId="{A99091A1-2721-48A0-B11B-860827DB12C2}">
      <dsp:nvSpPr>
        <dsp:cNvPr id="0" name=""/>
        <dsp:cNvSpPr/>
      </dsp:nvSpPr>
      <dsp:spPr>
        <a:xfrm>
          <a:off x="3768325" y="1235389"/>
          <a:ext cx="3436167" cy="6256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Развитие чувства ритма</a:t>
          </a:r>
        </a:p>
      </dsp:txBody>
      <dsp:txXfrm>
        <a:off x="3798869" y="1265933"/>
        <a:ext cx="3375079" cy="564608"/>
      </dsp:txXfrm>
    </dsp:sp>
    <dsp:sp modelId="{1AE72451-1D77-4336-BA97-DE8DFFAEC14B}">
      <dsp:nvSpPr>
        <dsp:cNvPr id="0" name=""/>
        <dsp:cNvSpPr/>
      </dsp:nvSpPr>
      <dsp:spPr>
        <a:xfrm>
          <a:off x="3768325" y="1939297"/>
          <a:ext cx="3436167" cy="6256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Слушание музыкальных произведений</a:t>
          </a:r>
        </a:p>
      </dsp:txBody>
      <dsp:txXfrm>
        <a:off x="3798869" y="1969841"/>
        <a:ext cx="3375079" cy="564608"/>
      </dsp:txXfrm>
    </dsp:sp>
    <dsp:sp modelId="{50BC0536-5838-42DC-A1E5-958C4882AA02}">
      <dsp:nvSpPr>
        <dsp:cNvPr id="0" name=""/>
        <dsp:cNvSpPr/>
      </dsp:nvSpPr>
      <dsp:spPr>
        <a:xfrm>
          <a:off x="3768325" y="2643206"/>
          <a:ext cx="3436167" cy="6256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Пение и песенное творчество</a:t>
          </a:r>
        </a:p>
      </dsp:txBody>
      <dsp:txXfrm>
        <a:off x="3798869" y="2673750"/>
        <a:ext cx="3375079" cy="564608"/>
      </dsp:txXfrm>
    </dsp:sp>
    <dsp:sp modelId="{4A7FBB96-61FC-4748-A437-683E7D1CC908}">
      <dsp:nvSpPr>
        <dsp:cNvPr id="0" name=""/>
        <dsp:cNvSpPr/>
      </dsp:nvSpPr>
      <dsp:spPr>
        <a:xfrm>
          <a:off x="3715614" y="3340755"/>
          <a:ext cx="3436167" cy="6256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Танцевальное, танцевально-игровое творчество</a:t>
          </a:r>
        </a:p>
      </dsp:txBody>
      <dsp:txXfrm>
        <a:off x="3746158" y="3371299"/>
        <a:ext cx="3375079" cy="564608"/>
      </dsp:txXfrm>
    </dsp:sp>
    <dsp:sp modelId="{678079DD-C3AA-4BF4-8575-23C9916F136C}">
      <dsp:nvSpPr>
        <dsp:cNvPr id="0" name=""/>
        <dsp:cNvSpPr/>
      </dsp:nvSpPr>
      <dsp:spPr>
        <a:xfrm>
          <a:off x="3768325" y="4051022"/>
          <a:ext cx="3436167" cy="6256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Игры и хороводы.</a:t>
          </a:r>
        </a:p>
      </dsp:txBody>
      <dsp:txXfrm>
        <a:off x="3798869" y="4081566"/>
        <a:ext cx="3375079" cy="564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45D6-F48D-4BA0-9974-4D174A654A03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49BC-00E9-4D8C-BE30-A9B0AC22E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45D6-F48D-4BA0-9974-4D174A654A03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49BC-00E9-4D8C-BE30-A9B0AC22E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45D6-F48D-4BA0-9974-4D174A654A03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49BC-00E9-4D8C-BE30-A9B0AC22E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45D6-F48D-4BA0-9974-4D174A654A03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49BC-00E9-4D8C-BE30-A9B0AC22E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45D6-F48D-4BA0-9974-4D174A654A03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49BC-00E9-4D8C-BE30-A9B0AC22E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45D6-F48D-4BA0-9974-4D174A654A03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49BC-00E9-4D8C-BE30-A9B0AC22E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45D6-F48D-4BA0-9974-4D174A654A03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49BC-00E9-4D8C-BE30-A9B0AC22E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45D6-F48D-4BA0-9974-4D174A654A03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49BC-00E9-4D8C-BE30-A9B0AC22E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45D6-F48D-4BA0-9974-4D174A654A03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49BC-00E9-4D8C-BE30-A9B0AC22E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45D6-F48D-4BA0-9974-4D174A654A03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49BC-00E9-4D8C-BE30-A9B0AC22E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45D6-F48D-4BA0-9974-4D174A654A03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49BC-00E9-4D8C-BE30-A9B0AC22E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545D6-F48D-4BA0-9974-4D174A654A03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49BC-00E9-4D8C-BE30-A9B0AC22E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на\Desktop\fonovaja_muzika_dlja_prezentats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74" y="-1"/>
            <a:ext cx="9160174" cy="684591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1643050"/>
            <a:ext cx="8286808" cy="250033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Художественно-эстетическое развитие 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раздел «Музыка»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428604"/>
            <a:ext cx="8572560" cy="85725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Муниципальное бюджетное дошкольное образовательное учреждение детский сад №175 «Непоседы»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143372" y="4214818"/>
            <a:ext cx="4470403" cy="92869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Музыкальный руководитель: </a:t>
            </a:r>
            <a:r>
              <a:rPr lang="ru-RU" dirty="0" err="1">
                <a:solidFill>
                  <a:srgbClr val="00B0F0"/>
                </a:solidFill>
              </a:rPr>
              <a:t>Сарженко</a:t>
            </a:r>
            <a:r>
              <a:rPr lang="ru-RU" dirty="0">
                <a:solidFill>
                  <a:srgbClr val="00B0F0"/>
                </a:solidFill>
              </a:rPr>
              <a:t> Лариса Михайловна</a:t>
            </a:r>
          </a:p>
        </p:txBody>
      </p:sp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-20160601-WA0004.jpg"/>
          <p:cNvPicPr>
            <a:picLocks noChangeAspect="1"/>
          </p:cNvPicPr>
          <p:nvPr/>
        </p:nvPicPr>
        <p:blipFill>
          <a:blip r:embed="rId2"/>
          <a:srcRect l="8333"/>
          <a:stretch>
            <a:fillRect/>
          </a:stretch>
        </p:blipFill>
        <p:spPr>
          <a:xfrm>
            <a:off x="179512" y="260648"/>
            <a:ext cx="4320480" cy="6192688"/>
          </a:xfrm>
          <a:prstGeom prst="rect">
            <a:avLst/>
          </a:prstGeom>
        </p:spPr>
      </p:pic>
      <p:pic>
        <p:nvPicPr>
          <p:cNvPr id="8" name="Рисунок 7" descr="IMG-20160601-WA0008.jpg"/>
          <p:cNvPicPr>
            <a:picLocks noChangeAspect="1"/>
          </p:cNvPicPr>
          <p:nvPr/>
        </p:nvPicPr>
        <p:blipFill>
          <a:blip r:embed="rId3"/>
          <a:srcRect l="8333" r="6944"/>
          <a:stretch>
            <a:fillRect/>
          </a:stretch>
        </p:blipFill>
        <p:spPr>
          <a:xfrm>
            <a:off x="4786282" y="260648"/>
            <a:ext cx="4250214" cy="619268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-20160602-WA0005.jpg"/>
          <p:cNvPicPr>
            <a:picLocks noChangeAspect="1"/>
          </p:cNvPicPr>
          <p:nvPr/>
        </p:nvPicPr>
        <p:blipFill>
          <a:blip r:embed="rId2"/>
          <a:srcRect l="24219" r="10156"/>
          <a:stretch>
            <a:fillRect/>
          </a:stretch>
        </p:blipFill>
        <p:spPr>
          <a:xfrm>
            <a:off x="1043608" y="0"/>
            <a:ext cx="72008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-20160602-WA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60602-WA0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-20160602-WA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5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-20160602-WA0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-20160602-WA0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Нина\Desktop\fonovaja_muzika_dlja_prezentats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74" y="-1"/>
            <a:ext cx="9160174" cy="68459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вывод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357298"/>
            <a:ext cx="8686800" cy="455455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Поставленные задачи развития музыкальных и творческих способностей детей, согласно разработанной программе и плану работы в каждой возрастной группе – были выполнены.</a:t>
            </a:r>
          </a:p>
        </p:txBody>
      </p:sp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на\Desktop\5605129b066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285860"/>
            <a:ext cx="7429552" cy="442915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>
                <a:solidFill>
                  <a:srgbClr val="7030A0"/>
                </a:solidFill>
              </a:rPr>
              <a:t>Музыка является самым чудодейственным самым тонким средством привлечения к добру, красоте, человечности. Чувство красоты музыкальной мелодии открывает перед ребенком собственную красоту- маленький человек осознает свое достоинство, развивает духовные силы ребенка, его творческую активность. Жизнь детей без музыки невозможно, как невозможна без игры и без сказки…»</a:t>
            </a:r>
          </a:p>
          <a:p>
            <a:pPr algn="r"/>
            <a:r>
              <a:rPr lang="ru-RU" b="1" dirty="0">
                <a:solidFill>
                  <a:srgbClr val="7030A0"/>
                </a:solidFill>
              </a:rPr>
              <a:t> В.А. Сухомлинский </a:t>
            </a:r>
          </a:p>
        </p:txBody>
      </p:sp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на\Desktop\48248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74124389"/>
              </p:ext>
            </p:extLst>
          </p:nvPr>
        </p:nvGraphicFramePr>
        <p:xfrm>
          <a:off x="0" y="1285836"/>
          <a:ext cx="91440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ятно 2 11"/>
          <p:cNvSpPr/>
          <p:nvPr/>
        </p:nvSpPr>
        <p:spPr>
          <a:xfrm>
            <a:off x="500034" y="0"/>
            <a:ext cx="8072494" cy="6237312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Художественно - эстетическое развитие</a:t>
            </a:r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Нина\Desktop\48248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8186766" cy="300039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Работа по музыкально-эстетическому развитию детей в  ДОУ  строю на основе Программы воспитания и обучения </a:t>
            </a: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    «От рождения до школы» под редакцией Н.Е. </a:t>
            </a:r>
            <a:r>
              <a:rPr lang="ru-RU" b="1" dirty="0" err="1">
                <a:solidFill>
                  <a:srgbClr val="7030A0"/>
                </a:solidFill>
              </a:rPr>
              <a:t>Вераксы</a:t>
            </a:r>
            <a:r>
              <a:rPr lang="ru-RU" b="1" dirty="0">
                <a:solidFill>
                  <a:srgbClr val="7030A0"/>
                </a:solidFill>
              </a:rPr>
              <a:t>, Т.С. Комаровой, М.А. Васильевой;</a:t>
            </a: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Так же использую дополнительно Программу «Ладушки» под редакцией </a:t>
            </a:r>
            <a:r>
              <a:rPr lang="ru-RU" b="1" dirty="0" err="1">
                <a:solidFill>
                  <a:srgbClr val="7030A0"/>
                </a:solidFill>
              </a:rPr>
              <a:t>Каплуновой</a:t>
            </a:r>
            <a:r>
              <a:rPr lang="ru-RU" b="1" dirty="0">
                <a:solidFill>
                  <a:srgbClr val="7030A0"/>
                </a:solidFill>
              </a:rPr>
              <a:t>, Новосельцевой; программа «СА-ФИ-ДАНСЕ» Бурениной.</a:t>
            </a:r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ина\Desktop\fonovaja_muzika_podlozhka_8_dlja_detskogo_s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rgbClr val="002060"/>
                </a:solidFill>
              </a:rPr>
              <a:t>Цель: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развитие музыкальности детей, способности эмоционально воспринимать музыку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714488"/>
            <a:ext cx="8043890" cy="63976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Задачи: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2357430"/>
            <a:ext cx="8258204" cy="432595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Подготовить детей к восприятию музыкальных образов и представлений;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Заложить основы гармонического развития (слуха, внимания, движения, чувства ритма и красоты мелодии). Развитие индивидуальных музыкальных способностей.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Приобщить детей к мировой музыкальной культуре и народно-традиционной (русской и осетинской );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Развивать коммуникативные способности. Творческое использование музыкальных впечатлений в повседневной жизни;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Познакомить детей с многообразием музыкальных форм и жанров в привлекательной и доступной форме.</a:t>
            </a:r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Нина\Desktop\5605129b066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528641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Формы работы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0" y="928670"/>
          <a:ext cx="5000628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5102225" y="857232"/>
          <a:ext cx="4041775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Стрелка вправо 9"/>
          <p:cNvSpPr/>
          <p:nvPr/>
        </p:nvSpPr>
        <p:spPr>
          <a:xfrm rot="7252107">
            <a:off x="7630843" y="2559886"/>
            <a:ext cx="357190" cy="35565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85733">
            <a:off x="2349048" y="2634808"/>
            <a:ext cx="357190" cy="35719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602879">
            <a:off x="4863872" y="1261479"/>
            <a:ext cx="697391" cy="51705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7949978">
            <a:off x="3925604" y="1342977"/>
            <a:ext cx="597913" cy="52142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Нина\Desktop\48248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РАЗДЕЛЫ МУЗЫКАЛЬНЫХ ЗАНЯТИЙ 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57200" y="1357298"/>
          <a:ext cx="8329613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Нина\Desktop\5605129b066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Музыкальный руководитель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Работа с педагогами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Консультации</a:t>
            </a:r>
          </a:p>
          <a:p>
            <a:r>
              <a:rPr lang="ru-RU" b="1" dirty="0">
                <a:solidFill>
                  <a:srgbClr val="7030A0"/>
                </a:solidFill>
              </a:rPr>
              <a:t>Обсуждения сценариев</a:t>
            </a:r>
          </a:p>
          <a:p>
            <a:r>
              <a:rPr lang="ru-RU" b="1" dirty="0">
                <a:solidFill>
                  <a:srgbClr val="7030A0"/>
                </a:solidFill>
              </a:rPr>
              <a:t>Репетиции</a:t>
            </a:r>
          </a:p>
          <a:p>
            <a:r>
              <a:rPr lang="ru-RU" b="1" dirty="0">
                <a:solidFill>
                  <a:srgbClr val="7030A0"/>
                </a:solidFill>
              </a:rPr>
              <a:t>Оформление зала к мероприятиям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Работа с родителями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Беседы</a:t>
            </a:r>
          </a:p>
          <a:p>
            <a:r>
              <a:rPr lang="ru-RU" b="1" dirty="0">
                <a:solidFill>
                  <a:srgbClr val="7030A0"/>
                </a:solidFill>
              </a:rPr>
              <a:t>Консультации </a:t>
            </a:r>
          </a:p>
          <a:p>
            <a:r>
              <a:rPr lang="ru-RU" b="1" dirty="0">
                <a:solidFill>
                  <a:srgbClr val="7030A0"/>
                </a:solidFill>
              </a:rPr>
              <a:t>Совместные мероприятия</a:t>
            </a:r>
          </a:p>
          <a:p>
            <a:r>
              <a:rPr lang="ru-RU" b="1" dirty="0">
                <a:solidFill>
                  <a:srgbClr val="7030A0"/>
                </a:solidFill>
              </a:rPr>
              <a:t>Обсуждения театральных костюмов</a:t>
            </a:r>
          </a:p>
          <a:p>
            <a:r>
              <a:rPr lang="ru-RU" b="1" dirty="0">
                <a:solidFill>
                  <a:srgbClr val="7030A0"/>
                </a:solidFill>
              </a:rPr>
              <a:t>Помощь в оформлении музыкального зала</a:t>
            </a:r>
          </a:p>
        </p:txBody>
      </p:sp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ина\Desktop\fonovaja_muzika_podlozhka_8_dlja_detskogo_s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85728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270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Праздники и развлечения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268760"/>
            <a:ext cx="6015612" cy="523207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Праздник посвященный дню рождения К.Л. Хетагурова</a:t>
            </a:r>
          </a:p>
          <a:p>
            <a:pPr algn="l"/>
            <a:r>
              <a:rPr lang="ru-RU" sz="2400" b="1" dirty="0">
                <a:solidFill>
                  <a:srgbClr val="FF0000"/>
                </a:solidFill>
              </a:rPr>
              <a:t>«Осень, как ты прекрасна»</a:t>
            </a:r>
          </a:p>
          <a:p>
            <a:pPr algn="l"/>
            <a:r>
              <a:rPr lang="ru-RU" sz="2400" b="1" dirty="0">
                <a:solidFill>
                  <a:srgbClr val="FF0000"/>
                </a:solidFill>
              </a:rPr>
              <a:t>Новый год</a:t>
            </a:r>
          </a:p>
          <a:p>
            <a:pPr algn="l"/>
            <a:r>
              <a:rPr lang="ru-RU" sz="2400" b="1" dirty="0">
                <a:solidFill>
                  <a:srgbClr val="FF0000"/>
                </a:solidFill>
              </a:rPr>
              <a:t>День Защитников Отечества</a:t>
            </a:r>
          </a:p>
          <a:p>
            <a:pPr algn="l"/>
            <a:r>
              <a:rPr lang="ru-RU" sz="2400" b="1" dirty="0">
                <a:solidFill>
                  <a:srgbClr val="FF0000"/>
                </a:solidFill>
              </a:rPr>
              <a:t>8 марта</a:t>
            </a:r>
          </a:p>
          <a:p>
            <a:pPr algn="l"/>
            <a:r>
              <a:rPr lang="ru-RU" sz="2400" b="1" dirty="0">
                <a:solidFill>
                  <a:srgbClr val="FF0000"/>
                </a:solidFill>
              </a:rPr>
              <a:t>День Победы</a:t>
            </a:r>
          </a:p>
          <a:p>
            <a:pPr algn="l"/>
            <a:r>
              <a:rPr lang="ru-RU" sz="2400" b="1" dirty="0">
                <a:solidFill>
                  <a:srgbClr val="FF0000"/>
                </a:solidFill>
              </a:rPr>
              <a:t>1 июня- день Защиты детей</a:t>
            </a:r>
          </a:p>
          <a:p>
            <a:pPr algn="l"/>
            <a:r>
              <a:rPr lang="ru-RU" sz="2400" b="1" dirty="0">
                <a:solidFill>
                  <a:srgbClr val="FF0000"/>
                </a:solidFill>
              </a:rPr>
              <a:t>До свиданья, детский сад.</a:t>
            </a:r>
          </a:p>
          <a:p>
            <a:pPr algn="l"/>
            <a:r>
              <a:rPr lang="ru-RU" sz="2400" b="1" dirty="0">
                <a:solidFill>
                  <a:srgbClr val="FF0000"/>
                </a:solidFill>
              </a:rPr>
              <a:t>Мама папа я –спортивная семья.</a:t>
            </a:r>
          </a:p>
          <a:p>
            <a:pPr algn="l"/>
            <a:r>
              <a:rPr lang="ru-RU" sz="2400" b="1" dirty="0">
                <a:solidFill>
                  <a:srgbClr val="FF0000"/>
                </a:solidFill>
              </a:rPr>
              <a:t>Играем вместе с мамой.</a:t>
            </a:r>
          </a:p>
          <a:p>
            <a:pPr algn="l"/>
            <a:r>
              <a:rPr lang="ru-RU" sz="2400" b="1" dirty="0">
                <a:solidFill>
                  <a:srgbClr val="FF0000"/>
                </a:solidFill>
              </a:rPr>
              <a:t>До свиданья детский сад.</a:t>
            </a:r>
          </a:p>
        </p:txBody>
      </p:sp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294</TotalTime>
  <Words>396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Тема Office</vt:lpstr>
      <vt:lpstr>Художественно-эстетическое развитие   раздел «Музыка»</vt:lpstr>
      <vt:lpstr>Презентация PowerPoint</vt:lpstr>
      <vt:lpstr>Презентация PowerPoint</vt:lpstr>
      <vt:lpstr>Презентация PowerPoint</vt:lpstr>
      <vt:lpstr>Цель:  развитие музыкальности детей, способности эмоционально воспринимать музыку</vt:lpstr>
      <vt:lpstr>Формы работы</vt:lpstr>
      <vt:lpstr>РАЗДЕЛЫ МУЗЫКАЛЬНЫХ ЗАНЯТИЙ </vt:lpstr>
      <vt:lpstr>Музыкальный руководитель</vt:lpstr>
      <vt:lpstr>Праздники и развлечения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лариса лариса</cp:lastModifiedBy>
  <cp:revision>31</cp:revision>
  <dcterms:created xsi:type="dcterms:W3CDTF">2016-06-05T08:50:19Z</dcterms:created>
  <dcterms:modified xsi:type="dcterms:W3CDTF">2021-07-07T09:04:38Z</dcterms:modified>
</cp:coreProperties>
</file>